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397" r:id="rId2"/>
    <p:sldId id="502" r:id="rId3"/>
    <p:sldId id="503" r:id="rId4"/>
    <p:sldId id="504" r:id="rId5"/>
    <p:sldId id="505" r:id="rId6"/>
    <p:sldId id="506" r:id="rId7"/>
    <p:sldId id="441" r:id="rId8"/>
  </p:sldIdLst>
  <p:sldSz cx="9144000" cy="5715000" type="screen16x10"/>
  <p:notesSz cx="9942513" cy="6761163"/>
  <p:defaultTextStyle>
    <a:defPPr>
      <a:defRPr lang="tr-TR"/>
    </a:defPPr>
    <a:lvl1pPr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52388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09625" indent="104775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4438" indent="1571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838" indent="2079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2EC141B-0069-455B-980D-F136C227544D}">
          <p14:sldIdLst>
            <p14:sldId id="397"/>
            <p14:sldId id="502"/>
            <p14:sldId id="503"/>
            <p14:sldId id="504"/>
            <p14:sldId id="505"/>
            <p14:sldId id="506"/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5307" userDrawn="1">
          <p15:clr>
            <a:srgbClr val="A4A3A4"/>
          </p15:clr>
        </p15:guide>
        <p15:guide id="4" pos="499" userDrawn="1">
          <p15:clr>
            <a:srgbClr val="A4A3A4"/>
          </p15:clr>
        </p15:guide>
        <p15:guide id="5" orient="horz" pos="8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  <p15:guide id="3" orient="horz" pos="2130">
          <p15:clr>
            <a:srgbClr val="A4A3A4"/>
          </p15:clr>
        </p15:guide>
        <p15:guide id="4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A68"/>
    <a:srgbClr val="4DADC7"/>
    <a:srgbClr val="DF2027"/>
    <a:srgbClr val="8064A2"/>
    <a:srgbClr val="FF8001"/>
    <a:srgbClr val="2B343E"/>
    <a:srgbClr val="BF1B23"/>
    <a:srgbClr val="4C4959"/>
    <a:srgbClr val="514E64"/>
    <a:srgbClr val="7E8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30664" autoAdjust="0"/>
  </p:normalViewPr>
  <p:slideViewPr>
    <p:cSldViewPr snapToGrid="0" snapToObjects="1">
      <p:cViewPr varScale="1">
        <p:scale>
          <a:sx n="133" d="100"/>
          <a:sy n="133" d="100"/>
        </p:scale>
        <p:origin x="1212" y="96"/>
      </p:cViewPr>
      <p:guideLst>
        <p:guide orient="horz" pos="3047"/>
        <p:guide pos="5307"/>
        <p:guide pos="499"/>
        <p:guide orient="horz" pos="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30" d="100"/>
          <a:sy n="130" d="100"/>
        </p:scale>
        <p:origin x="1552" y="176"/>
      </p:cViewPr>
      <p:guideLst>
        <p:guide orient="horz" pos="2141"/>
        <p:guide pos="3127"/>
        <p:guide orient="horz" pos="213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5E5C4-D6E2-4342-83AC-A256BC646B3D}" type="datetimeFigureOut">
              <a:rPr lang="tr-TR"/>
              <a:pPr>
                <a:defRPr/>
              </a:pPr>
              <a:t>16.01.2023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0687" y="6421646"/>
            <a:ext cx="4309506" cy="33843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87AB92-8F69-4CEE-B299-C8EAFDA6B07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308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687" y="1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1F885-3195-48B5-BC3D-2B4BCBECAE5B}" type="datetimeFigureOut">
              <a:rPr lang="tr-TR"/>
              <a:pPr>
                <a:defRPr/>
              </a:pPr>
              <a:t>16.01.2023</a:t>
            </a:fld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1" y="6128923"/>
            <a:ext cx="9942512" cy="632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7948604" y="6211069"/>
            <a:ext cx="0" cy="46088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ayt Görüntüsü Yer Tutucusu 11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06413"/>
            <a:ext cx="405923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17" name="Not Yer Tutucusu 16"/>
          <p:cNvSpPr>
            <a:spLocks noGrp="1"/>
          </p:cNvSpPr>
          <p:nvPr>
            <p:ph type="body" sz="quarter" idx="3"/>
          </p:nvPr>
        </p:nvSpPr>
        <p:spPr>
          <a:xfrm>
            <a:off x="993775" y="3211632"/>
            <a:ext cx="7954964" cy="304268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4"/>
          </p:nvPr>
        </p:nvSpPr>
        <p:spPr>
          <a:xfrm>
            <a:off x="1" y="6437044"/>
            <a:ext cx="4309005" cy="3071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dirty="0" err="1"/>
              <a:t>baskent.edu.trv</a:t>
            </a:r>
            <a:endParaRPr lang="tr-TR" dirty="0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5"/>
          </p:nvPr>
        </p:nvSpPr>
        <p:spPr>
          <a:xfrm>
            <a:off x="5631918" y="6421685"/>
            <a:ext cx="4309005" cy="337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4F96-D910-48BB-8251-935DDD92B376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20" name="Resim 8">
            <a:extLst>
              <a:ext uri="{FF2B5EF4-FFF2-40B4-BE49-F238E27FC236}">
                <a16:creationId xmlns:a16="http://schemas.microsoft.com/office/drawing/2014/main" id="{EFD3E343-F2C8-3840-9123-F445C65878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8094" y="6254314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45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9625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44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40050" y="477838"/>
            <a:ext cx="4062413" cy="25384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5825" y="3213526"/>
            <a:ext cx="7290866" cy="3040522"/>
          </a:xfrm>
          <a:prstGeom prst="rect">
            <a:avLst/>
          </a:prstGeom>
          <a:noFill/>
        </p:spPr>
        <p:txBody>
          <a:bodyPr wrap="square" lIns="94111" tIns="47055" rIns="94111" bIns="4705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55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6122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8745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0880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57792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86271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2054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e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3" name="Düz Bağlayıcı 2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Yer Tutucusu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tr-TR" dirty="0"/>
              <a:t>baskent.edu.tr</a:t>
            </a:r>
          </a:p>
        </p:txBody>
      </p:sp>
      <p:sp>
        <p:nvSpPr>
          <p:cNvPr id="8" name="Dikdörtgen 7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0793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4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5" name="Metin Yer Tutucusu 10"/>
          <p:cNvSpPr>
            <a:spLocks noGrp="1"/>
          </p:cNvSpPr>
          <p:nvPr>
            <p:ph type="body" sz="quarter" idx="11"/>
          </p:nvPr>
        </p:nvSpPr>
        <p:spPr>
          <a:xfrm>
            <a:off x="0" y="1178416"/>
            <a:ext cx="9144000" cy="3645584"/>
          </a:xfrm>
          <a:prstGeom prst="rect">
            <a:avLst/>
          </a:prstGeom>
          <a:solidFill>
            <a:srgbClr val="DF2027"/>
          </a:solidFill>
        </p:spPr>
        <p:txBody>
          <a:bodyPr anchor="ctr" anchorCtr="0"/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dirty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49069545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332000"/>
            <a:ext cx="7841510" cy="352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04812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11212" indent="0">
              <a:lnSpc>
                <a:spcPts val="22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16025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620837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6468854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410236"/>
            <a:ext cx="7841510" cy="3449763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65273803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 userDrawn="1"/>
        </p:nvSpPr>
        <p:spPr>
          <a:xfrm>
            <a:off x="-397" y="-1"/>
            <a:ext cx="9144793" cy="1178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798490" y="1332000"/>
            <a:ext cx="3915178" cy="3528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sim Yer Tutucusu 3"/>
          <p:cNvSpPr>
            <a:spLocks noGrp="1"/>
          </p:cNvSpPr>
          <p:nvPr>
            <p:ph type="pic" sz="quarter" idx="11"/>
          </p:nvPr>
        </p:nvSpPr>
        <p:spPr>
          <a:xfrm>
            <a:off x="4861774" y="1332000"/>
            <a:ext cx="3778225" cy="3528000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798490" y="536195"/>
            <a:ext cx="7841510" cy="612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200"/>
              </a:lnSpc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90508404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we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5" name="Düz Bağlayıcı 4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  <p:sp>
        <p:nvSpPr>
          <p:cNvPr id="6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dirty="0" err="1"/>
              <a:t>baskent</a:t>
            </a:r>
            <a:r>
              <a:rPr lang="tr-TR" dirty="0"/>
              <a:t>.edu.tr</a:t>
            </a:r>
          </a:p>
        </p:txBody>
      </p:sp>
    </p:spTree>
    <p:extLst>
      <p:ext uri="{BB962C8B-B14F-4D97-AF65-F5344CB8AC3E}">
        <p14:creationId xmlns:p14="http://schemas.microsoft.com/office/powerpoint/2010/main" val="2867884485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sp>
        <p:nvSpPr>
          <p:cNvPr id="5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dirty="0" err="1"/>
              <a:t>baskent</a:t>
            </a:r>
            <a:r>
              <a:rPr lang="tr-TR" dirty="0"/>
              <a:t>.edu.tr</a:t>
            </a:r>
          </a:p>
        </p:txBody>
      </p:sp>
      <p:cxnSp>
        <p:nvCxnSpPr>
          <p:cNvPr id="7" name="Düz Bağlayıcı 6"/>
          <p:cNvCxnSpPr/>
          <p:nvPr userDrawn="1"/>
        </p:nvCxnSpPr>
        <p:spPr>
          <a:xfrm>
            <a:off x="6808761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Resim 8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158449" y="5212857"/>
            <a:ext cx="1329346" cy="3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5" r:id="rId5"/>
    <p:sldLayoutId id="2147483678" r:id="rId6"/>
  </p:sldLayoutIdLst>
  <p:transition spd="slow">
    <p:fade thruBlk="1"/>
  </p:transition>
  <p:hf hdr="0" ftr="0" dt="0"/>
  <p:txStyles>
    <p:titleStyle>
      <a:lvl1pPr algn="ctr" defTabSz="809625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38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-1" y="241873"/>
            <a:ext cx="9144001" cy="4837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037" y="2352926"/>
            <a:ext cx="6152885" cy="105117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etin Yer Tutucusu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Resim Yer Tutucusu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66535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170691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57527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1947077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9029261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3190460" y="3329609"/>
            <a:ext cx="3146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>
                <a:solidFill>
                  <a:schemeClr val="bg1"/>
                </a:solidFill>
              </a:rPr>
              <a:t>TEŞEKKÜRLER</a:t>
            </a:r>
            <a:r>
              <a:rPr lang="tr-TR" sz="3600" b="1" smtClean="0">
                <a:solidFill>
                  <a:schemeClr val="bg1"/>
                </a:solidFill>
              </a:rPr>
              <a:t>…</a:t>
            </a:r>
            <a:endParaRPr lang="tr-TR" sz="3600" b="1" dirty="0">
              <a:solidFill>
                <a:schemeClr val="bg1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208" y="961187"/>
            <a:ext cx="3396563" cy="58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27904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9525" tIns="9525" rIns="9525" bIns="9525" numCol="1" spcCol="1270" anchor="ctr" anchorCtr="0">
        <a:noAutofit/>
      </a:bodyPr>
      <a:lstStyle>
        <a:defPPr algn="ctr" fontAlgn="base">
          <a:lnSpc>
            <a:spcPts val="1200"/>
          </a:lnSpc>
          <a:defRPr sz="1200" b="1" dirty="0" smtClean="0"/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21630</TotalTime>
  <Words>2</Words>
  <Application>Microsoft Office PowerPoint</Application>
  <PresentationFormat>Ekran Gösterisi (16:10)</PresentationFormat>
  <Paragraphs>1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emrea</dc:creator>
  <cp:lastModifiedBy>Windows Kullanıcısı</cp:lastModifiedBy>
  <cp:revision>1506</cp:revision>
  <cp:lastPrinted>2020-06-22T19:03:10Z</cp:lastPrinted>
  <dcterms:created xsi:type="dcterms:W3CDTF">2011-09-13T10:36:48Z</dcterms:created>
  <dcterms:modified xsi:type="dcterms:W3CDTF">2023-01-16T08:19:33Z</dcterms:modified>
</cp:coreProperties>
</file>