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397" r:id="rId2"/>
    <p:sldId id="502" r:id="rId3"/>
    <p:sldId id="503" r:id="rId4"/>
    <p:sldId id="504" r:id="rId5"/>
    <p:sldId id="505" r:id="rId6"/>
    <p:sldId id="506" r:id="rId7"/>
    <p:sldId id="441" r:id="rId8"/>
  </p:sldIdLst>
  <p:sldSz cx="9144000" cy="5715000" type="screen16x10"/>
  <p:notesSz cx="9942513" cy="6761163"/>
  <p:defaultTextStyle>
    <a:defPPr>
      <a:defRPr lang="tr-TR"/>
    </a:defPPr>
    <a:lvl1pPr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04813" indent="52388"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809625" indent="104775"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214438" indent="157163"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620838" indent="207963"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12EC141B-0069-455B-980D-F136C227544D}">
          <p14:sldIdLst>
            <p14:sldId id="397"/>
            <p14:sldId id="502"/>
            <p14:sldId id="503"/>
            <p14:sldId id="504"/>
            <p14:sldId id="505"/>
            <p14:sldId id="506"/>
            <p14:sldId id="4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47" userDrawn="1">
          <p15:clr>
            <a:srgbClr val="A4A3A4"/>
          </p15:clr>
        </p15:guide>
        <p15:guide id="2" pos="5307" userDrawn="1">
          <p15:clr>
            <a:srgbClr val="A4A3A4"/>
          </p15:clr>
        </p15:guide>
        <p15:guide id="4" pos="499" userDrawn="1">
          <p15:clr>
            <a:srgbClr val="A4A3A4"/>
          </p15:clr>
        </p15:guide>
        <p15:guide id="5" orient="horz" pos="89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  <p15:guide id="3" orient="horz" pos="2130">
          <p15:clr>
            <a:srgbClr val="A4A3A4"/>
          </p15:clr>
        </p15:guide>
        <p15:guide id="4" pos="31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4A68"/>
    <a:srgbClr val="4DADC7"/>
    <a:srgbClr val="DF2027"/>
    <a:srgbClr val="8064A2"/>
    <a:srgbClr val="FF8001"/>
    <a:srgbClr val="2B343E"/>
    <a:srgbClr val="BF1B23"/>
    <a:srgbClr val="4C4959"/>
    <a:srgbClr val="514E64"/>
    <a:srgbClr val="7E8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02" autoAdjust="0"/>
    <p:restoredTop sz="30664" autoAdjust="0"/>
  </p:normalViewPr>
  <p:slideViewPr>
    <p:cSldViewPr snapToGrid="0" snapToObjects="1">
      <p:cViewPr varScale="1">
        <p:scale>
          <a:sx n="137" d="100"/>
          <a:sy n="137" d="100"/>
        </p:scale>
        <p:origin x="864" y="96"/>
      </p:cViewPr>
      <p:guideLst>
        <p:guide orient="horz" pos="3047"/>
        <p:guide pos="5307"/>
        <p:guide pos="499"/>
        <p:guide orient="horz" pos="89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130" d="100"/>
          <a:sy n="130" d="100"/>
        </p:scale>
        <p:origin x="1552" y="176"/>
      </p:cViewPr>
      <p:guideLst>
        <p:guide orient="horz" pos="2141"/>
        <p:guide pos="3127"/>
        <p:guide orient="horz" pos="2130"/>
        <p:guide pos="3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506" cy="3384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1043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30687" y="1"/>
            <a:ext cx="4309506" cy="3384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1043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7E5E5C4-D6E2-4342-83AC-A256BC646B3D}" type="datetimeFigureOut">
              <a:rPr lang="tr-TR"/>
              <a:pPr>
                <a:defRPr/>
              </a:pPr>
              <a:t>28.01.2026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21646"/>
            <a:ext cx="4309506" cy="3384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81043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30687" y="6421646"/>
            <a:ext cx="4309506" cy="33843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B87AB92-8F69-4CEE-B299-C8EAFDA6B07D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3085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506" cy="3384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10433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0687" y="1"/>
            <a:ext cx="4309506" cy="3384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1043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651F885-3195-48B5-BC3D-2B4BCBECAE5B}" type="datetimeFigureOut">
              <a:rPr lang="tr-TR"/>
              <a:pPr>
                <a:defRPr/>
              </a:pPr>
              <a:t>28.01.2026</a:t>
            </a:fld>
            <a:endParaRPr lang="tr-TR" dirty="0"/>
          </a:p>
        </p:txBody>
      </p:sp>
      <p:sp>
        <p:nvSpPr>
          <p:cNvPr id="13" name="Dikdörtgen 12"/>
          <p:cNvSpPr/>
          <p:nvPr/>
        </p:nvSpPr>
        <p:spPr>
          <a:xfrm>
            <a:off x="1" y="6128923"/>
            <a:ext cx="9942512" cy="6322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25" tIns="9525" rIns="9525" bIns="9525" spcCol="1270" anchor="ctr"/>
          <a:lstStyle/>
          <a:p>
            <a:pPr algn="ctr" defTabSz="810433" eaLnBrk="1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sz="1200" b="1" dirty="0"/>
          </a:p>
        </p:txBody>
      </p:sp>
      <p:cxnSp>
        <p:nvCxnSpPr>
          <p:cNvPr id="14" name="Düz Bağlayıcı 13"/>
          <p:cNvCxnSpPr/>
          <p:nvPr/>
        </p:nvCxnSpPr>
        <p:spPr>
          <a:xfrm>
            <a:off x="7948604" y="6211069"/>
            <a:ext cx="0" cy="46088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ayt Görüntüsü Yer Tutucusu 11"/>
          <p:cNvSpPr>
            <a:spLocks noGrp="1" noRot="1" noChangeAspect="1"/>
          </p:cNvSpPr>
          <p:nvPr>
            <p:ph type="sldImg" idx="2"/>
          </p:nvPr>
        </p:nvSpPr>
        <p:spPr>
          <a:xfrm>
            <a:off x="2941638" y="506413"/>
            <a:ext cx="4059237" cy="2536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17" name="Not Yer Tutucusu 16"/>
          <p:cNvSpPr>
            <a:spLocks noGrp="1"/>
          </p:cNvSpPr>
          <p:nvPr>
            <p:ph type="body" sz="quarter" idx="3"/>
          </p:nvPr>
        </p:nvSpPr>
        <p:spPr>
          <a:xfrm>
            <a:off x="993775" y="3211632"/>
            <a:ext cx="7954964" cy="304268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18" name="Altbilgi Yer Tutucusu 17"/>
          <p:cNvSpPr>
            <a:spLocks noGrp="1"/>
          </p:cNvSpPr>
          <p:nvPr>
            <p:ph type="ftr" sz="quarter" idx="4"/>
          </p:nvPr>
        </p:nvSpPr>
        <p:spPr>
          <a:xfrm>
            <a:off x="1" y="6437044"/>
            <a:ext cx="4309005" cy="3071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dirty="0" err="1"/>
              <a:t>baskent.edu.trv</a:t>
            </a:r>
            <a:endParaRPr lang="tr-TR" dirty="0"/>
          </a:p>
        </p:txBody>
      </p:sp>
      <p:sp>
        <p:nvSpPr>
          <p:cNvPr id="19" name="Slayt Numarası Yer Tutucusu 18"/>
          <p:cNvSpPr>
            <a:spLocks noGrp="1"/>
          </p:cNvSpPr>
          <p:nvPr>
            <p:ph type="sldNum" sz="quarter" idx="5"/>
          </p:nvPr>
        </p:nvSpPr>
        <p:spPr>
          <a:xfrm>
            <a:off x="5631918" y="6421685"/>
            <a:ext cx="4309005" cy="337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74F96-D910-48BB-8251-935DDD92B376}" type="slidenum">
              <a:rPr lang="tr-TR" smtClean="0"/>
              <a:pPr/>
              <a:t>‹#›</a:t>
            </a:fld>
            <a:endParaRPr lang="tr-TR"/>
          </a:p>
        </p:txBody>
      </p:sp>
      <p:pic>
        <p:nvPicPr>
          <p:cNvPr id="20" name="Resim 8">
            <a:extLst>
              <a:ext uri="{FF2B5EF4-FFF2-40B4-BE49-F238E27FC236}">
                <a16:creationId xmlns:a16="http://schemas.microsoft.com/office/drawing/2014/main" id="{EFD3E343-F2C8-3840-9123-F445C65878B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18094" y="6254314"/>
            <a:ext cx="1329346" cy="37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6458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4813"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9625"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14438"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20838"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26082" algn="l" defTabSz="8104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31298" algn="l" defTabSz="8104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36515" algn="l" defTabSz="8104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41731" algn="l" defTabSz="8104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940050" y="477838"/>
            <a:ext cx="4062413" cy="253841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5825" y="3213526"/>
            <a:ext cx="7290866" cy="3040522"/>
          </a:xfrm>
          <a:prstGeom prst="rect">
            <a:avLst/>
          </a:prstGeom>
          <a:noFill/>
        </p:spPr>
        <p:txBody>
          <a:bodyPr wrap="square" lIns="94111" tIns="47055" rIns="94111" bIns="4705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553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861224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987454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088038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3577926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386271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120544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es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 userDrawn="1"/>
        </p:nvSpPr>
        <p:spPr>
          <a:xfrm>
            <a:off x="0" y="5079345"/>
            <a:ext cx="9144000" cy="6356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25" tIns="9525" rIns="9525" bIns="9525" spcCol="1270" anchor="ctr"/>
          <a:lstStyle/>
          <a:p>
            <a:pPr algn="ctr" defTabSz="810433" eaLnBrk="1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sz="1200" b="1" dirty="0"/>
          </a:p>
        </p:txBody>
      </p:sp>
      <p:cxnSp>
        <p:nvCxnSpPr>
          <p:cNvPr id="3" name="Düz Bağlayıcı 2"/>
          <p:cNvCxnSpPr/>
          <p:nvPr userDrawn="1"/>
        </p:nvCxnSpPr>
        <p:spPr>
          <a:xfrm>
            <a:off x="6808761" y="5161935"/>
            <a:ext cx="0" cy="46337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etin Yer Tutucusu 4"/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5292000"/>
            <a:ext cx="1808162" cy="24288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tr-TR" dirty="0"/>
              <a:t>baskent.edu.tr</a:t>
            </a:r>
          </a:p>
        </p:txBody>
      </p:sp>
      <p:sp>
        <p:nvSpPr>
          <p:cNvPr id="8" name="Dikdörtgen 7"/>
          <p:cNvSpPr/>
          <p:nvPr userDrawn="1"/>
        </p:nvSpPr>
        <p:spPr>
          <a:xfrm>
            <a:off x="-397" y="-1"/>
            <a:ext cx="9144793" cy="11784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0" vert="horz" wrap="square" lIns="9525" tIns="9525" rIns="9525" bIns="9525" numCol="1" spcCol="1270" rtlCol="0" anchor="ctr" anchorCtr="0">
            <a:noAutofit/>
          </a:bodyPr>
          <a:lstStyle/>
          <a:p>
            <a:pPr algn="ctr" fontAlgn="base">
              <a:lnSpc>
                <a:spcPts val="1200"/>
              </a:lnSpc>
            </a:pPr>
            <a:endParaRPr lang="tr-TR" sz="1200" b="1" dirty="0">
              <a:ln>
                <a:noFill/>
              </a:ln>
              <a:solidFill>
                <a:schemeClr val="bg1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158449" y="5212857"/>
            <a:ext cx="1329346" cy="37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207936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 userDrawn="1"/>
        </p:nvSpPr>
        <p:spPr>
          <a:xfrm>
            <a:off x="-397" y="-1"/>
            <a:ext cx="9144793" cy="11784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0" vert="horz" wrap="square" lIns="9525" tIns="9525" rIns="9525" bIns="9525" numCol="1" spcCol="1270" rtlCol="0" anchor="ctr" anchorCtr="0">
            <a:noAutofit/>
          </a:bodyPr>
          <a:lstStyle/>
          <a:p>
            <a:pPr algn="ctr" fontAlgn="base">
              <a:lnSpc>
                <a:spcPts val="1200"/>
              </a:lnSpc>
            </a:pPr>
            <a:endParaRPr lang="tr-TR" sz="1200" b="1" dirty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98490" y="536195"/>
            <a:ext cx="7841510" cy="6120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400"/>
              </a:lnSpc>
              <a:defRPr sz="2400">
                <a:solidFill>
                  <a:srgbClr val="DF2027"/>
                </a:solidFill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5" name="Metin Yer Tutucusu 10"/>
          <p:cNvSpPr>
            <a:spLocks noGrp="1"/>
          </p:cNvSpPr>
          <p:nvPr>
            <p:ph type="body" sz="quarter" idx="11"/>
          </p:nvPr>
        </p:nvSpPr>
        <p:spPr>
          <a:xfrm>
            <a:off x="0" y="1178416"/>
            <a:ext cx="9144000" cy="3645584"/>
          </a:xfrm>
          <a:prstGeom prst="rect">
            <a:avLst/>
          </a:prstGeom>
          <a:solidFill>
            <a:srgbClr val="DF2027"/>
          </a:solidFill>
        </p:spPr>
        <p:txBody>
          <a:bodyPr anchor="ctr" anchorCtr="0"/>
          <a:lstStyle>
            <a:lvl1pPr marL="0" indent="0"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lang="tr-TR" dirty="0"/>
              <a:t>Asıl metin stillerini düzenle</a:t>
            </a:r>
          </a:p>
        </p:txBody>
      </p:sp>
    </p:spTree>
    <p:extLst>
      <p:ext uri="{BB962C8B-B14F-4D97-AF65-F5344CB8AC3E}">
        <p14:creationId xmlns:p14="http://schemas.microsoft.com/office/powerpoint/2010/main" val="2490695452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 userDrawn="1"/>
        </p:nvSpPr>
        <p:spPr>
          <a:xfrm>
            <a:off x="-397" y="-1"/>
            <a:ext cx="9144793" cy="11784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0" vert="horz" wrap="square" lIns="9525" tIns="9525" rIns="9525" bIns="9525" numCol="1" spcCol="1270" rtlCol="0" anchor="ctr" anchorCtr="0">
            <a:noAutofit/>
          </a:bodyPr>
          <a:lstStyle/>
          <a:p>
            <a:pPr algn="ctr" fontAlgn="base">
              <a:lnSpc>
                <a:spcPts val="1200"/>
              </a:lnSpc>
            </a:pPr>
            <a:endParaRPr lang="tr-TR" sz="1200" b="1" dirty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>
          <a:xfrm>
            <a:off x="798490" y="1332000"/>
            <a:ext cx="7841510" cy="352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200"/>
              </a:lnSpc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04812" indent="0">
              <a:lnSpc>
                <a:spcPts val="2200"/>
              </a:lnSpc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811212" indent="0">
              <a:lnSpc>
                <a:spcPts val="2200"/>
              </a:lnSpc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marL="1216025" indent="0">
              <a:lnSpc>
                <a:spcPts val="2200"/>
              </a:lnSpc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marL="1620837" indent="0">
              <a:lnSpc>
                <a:spcPts val="2200"/>
              </a:lnSpc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798490" y="536195"/>
            <a:ext cx="7841510" cy="6120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200"/>
              </a:lnSpc>
              <a:defRPr sz="2400">
                <a:solidFill>
                  <a:srgbClr val="DF2027"/>
                </a:solidFill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6468854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 userDrawn="1"/>
        </p:nvSpPr>
        <p:spPr>
          <a:xfrm>
            <a:off x="-397" y="-1"/>
            <a:ext cx="9144793" cy="11784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0" vert="horz" wrap="square" lIns="9525" tIns="9525" rIns="9525" bIns="9525" numCol="1" spcCol="1270" rtlCol="0" anchor="ctr" anchorCtr="0">
            <a:noAutofit/>
          </a:bodyPr>
          <a:lstStyle/>
          <a:p>
            <a:pPr algn="ctr" fontAlgn="base">
              <a:lnSpc>
                <a:spcPts val="1200"/>
              </a:lnSpc>
            </a:pPr>
            <a:endParaRPr lang="tr-TR" sz="1200" b="1" dirty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>
          <a:xfrm>
            <a:off x="798490" y="1410236"/>
            <a:ext cx="7841510" cy="3449763"/>
          </a:xfrm>
          <a:prstGeom prst="rect">
            <a:avLst/>
          </a:prstGeom>
        </p:spPr>
        <p:txBody>
          <a:bodyPr lIns="0" tIns="0" rIns="0" bIns="0"/>
          <a:lstStyle>
            <a:lvl1pPr marL="216000" indent="-216000">
              <a:lnSpc>
                <a:spcPts val="2200"/>
              </a:lnSpc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lnSpc>
                <a:spcPts val="2200"/>
              </a:lnSpc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ts val="2200"/>
              </a:lnSpc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ts val="22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ts val="22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798490" y="536195"/>
            <a:ext cx="7841510" cy="6120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200"/>
              </a:lnSpc>
              <a:defRPr sz="2400">
                <a:solidFill>
                  <a:srgbClr val="DF2027"/>
                </a:solidFill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865273803"/>
      </p:ext>
    </p:extLst>
  </p:cSld>
  <p:clrMapOvr>
    <a:masterClrMapping/>
  </p:clrMapOvr>
  <p:transition spd="slow">
    <p:fade thruBlk="1"/>
  </p:transition>
  <p:extLst>
    <p:ext uri="{DCECCB84-F9BA-43D5-87BE-67443E8EF086}">
      <p15:sldGuideLst xmlns:p15="http://schemas.microsoft.com/office/powerpoint/2012/main">
        <p15:guide id="1" orient="horz" pos="180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 userDrawn="1"/>
        </p:nvSpPr>
        <p:spPr>
          <a:xfrm>
            <a:off x="-397" y="-1"/>
            <a:ext cx="9144793" cy="11784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0" vert="horz" wrap="square" lIns="9525" tIns="9525" rIns="9525" bIns="9525" numCol="1" spcCol="1270" rtlCol="0" anchor="ctr" anchorCtr="0">
            <a:noAutofit/>
          </a:bodyPr>
          <a:lstStyle/>
          <a:p>
            <a:pPr algn="ctr" fontAlgn="base">
              <a:lnSpc>
                <a:spcPts val="1200"/>
              </a:lnSpc>
            </a:pPr>
            <a:endParaRPr lang="tr-TR" sz="1200" b="1" dirty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>
          <a:xfrm>
            <a:off x="798490" y="1332000"/>
            <a:ext cx="3915178" cy="3528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2200"/>
              </a:lnSpc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lnSpc>
                <a:spcPts val="2200"/>
              </a:lnSpc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ts val="2200"/>
              </a:lnSpc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ts val="22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ts val="22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sim Yer Tutucusu 3"/>
          <p:cNvSpPr>
            <a:spLocks noGrp="1"/>
          </p:cNvSpPr>
          <p:nvPr>
            <p:ph type="pic" sz="quarter" idx="11"/>
          </p:nvPr>
        </p:nvSpPr>
        <p:spPr>
          <a:xfrm>
            <a:off x="4861774" y="1332000"/>
            <a:ext cx="3778225" cy="3528000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798490" y="536195"/>
            <a:ext cx="7841510" cy="6120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200"/>
              </a:lnSpc>
              <a:defRPr sz="2400">
                <a:solidFill>
                  <a:srgbClr val="DF2027"/>
                </a:solidFill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905084045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 wes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 userDrawn="1"/>
        </p:nvSpPr>
        <p:spPr>
          <a:xfrm>
            <a:off x="0" y="5079345"/>
            <a:ext cx="9144000" cy="6356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25" tIns="9525" rIns="9525" bIns="9525" spcCol="1270" anchor="ctr"/>
          <a:lstStyle/>
          <a:p>
            <a:pPr algn="ctr" defTabSz="810433" eaLnBrk="1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sz="1200" b="1" dirty="0"/>
          </a:p>
        </p:txBody>
      </p:sp>
      <p:cxnSp>
        <p:nvCxnSpPr>
          <p:cNvPr id="5" name="Düz Bağlayıcı 4"/>
          <p:cNvCxnSpPr/>
          <p:nvPr userDrawn="1"/>
        </p:nvCxnSpPr>
        <p:spPr>
          <a:xfrm>
            <a:off x="6808761" y="5161935"/>
            <a:ext cx="0" cy="46337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158449" y="5212857"/>
            <a:ext cx="1329346" cy="374944"/>
          </a:xfrm>
          <a:prstGeom prst="rect">
            <a:avLst/>
          </a:prstGeom>
        </p:spPr>
      </p:pic>
      <p:sp>
        <p:nvSpPr>
          <p:cNvPr id="6" name="Metin Yer Tutucusu 4"/>
          <p:cNvSpPr txBox="1">
            <a:spLocks/>
          </p:cNvSpPr>
          <p:nvPr userDrawn="1"/>
        </p:nvSpPr>
        <p:spPr>
          <a:xfrm>
            <a:off x="540000" y="5292000"/>
            <a:ext cx="1808162" cy="24288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57225" indent="-2524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825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38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450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8690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3906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9123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4339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tr-TR" dirty="0" err="1"/>
              <a:t>baskent</a:t>
            </a:r>
            <a:r>
              <a:rPr lang="tr-TR" dirty="0"/>
              <a:t>.edu.tr</a:t>
            </a:r>
          </a:p>
        </p:txBody>
      </p:sp>
    </p:spTree>
    <p:extLst>
      <p:ext uri="{BB962C8B-B14F-4D97-AF65-F5344CB8AC3E}">
        <p14:creationId xmlns:p14="http://schemas.microsoft.com/office/powerpoint/2010/main" val="2867884485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 userDrawn="1"/>
        </p:nvSpPr>
        <p:spPr>
          <a:xfrm>
            <a:off x="0" y="5079345"/>
            <a:ext cx="9144000" cy="6356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25" tIns="9525" rIns="9525" bIns="9525" spcCol="1270" anchor="ctr"/>
          <a:lstStyle/>
          <a:p>
            <a:pPr algn="ctr" defTabSz="810433" eaLnBrk="1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sz="1200" b="1" dirty="0"/>
          </a:p>
        </p:txBody>
      </p:sp>
      <p:sp>
        <p:nvSpPr>
          <p:cNvPr id="5" name="Metin Yer Tutucusu 4"/>
          <p:cNvSpPr txBox="1">
            <a:spLocks/>
          </p:cNvSpPr>
          <p:nvPr userDrawn="1"/>
        </p:nvSpPr>
        <p:spPr>
          <a:xfrm>
            <a:off x="540000" y="5292000"/>
            <a:ext cx="1808162" cy="24288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57225" indent="-2524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825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38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450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8690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3906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9123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4339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tr-TR" dirty="0" err="1"/>
              <a:t>baskent</a:t>
            </a:r>
            <a:r>
              <a:rPr lang="tr-TR" dirty="0"/>
              <a:t>.edu.tr</a:t>
            </a:r>
          </a:p>
        </p:txBody>
      </p:sp>
      <p:cxnSp>
        <p:nvCxnSpPr>
          <p:cNvPr id="7" name="Düz Bağlayıcı 6"/>
          <p:cNvCxnSpPr/>
          <p:nvPr userDrawn="1"/>
        </p:nvCxnSpPr>
        <p:spPr>
          <a:xfrm>
            <a:off x="6808761" y="5161935"/>
            <a:ext cx="0" cy="46337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Resim 8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158449" y="5212857"/>
            <a:ext cx="1329346" cy="37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7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5" r:id="rId5"/>
    <p:sldLayoutId id="2147483678" r:id="rId6"/>
  </p:sldLayoutIdLst>
  <p:transition spd="slow">
    <p:fade thruBlk="1"/>
  </p:transition>
  <p:hf hdr="0" ftr="0" dt="0"/>
  <p:txStyles>
    <p:titleStyle>
      <a:lvl1pPr algn="ctr" defTabSz="809625" rtl="0" fontAlgn="base">
        <a:spcBef>
          <a:spcPct val="0"/>
        </a:spcBef>
        <a:spcAft>
          <a:spcPct val="0"/>
        </a:spcAft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2pPr>
      <a:lvl3pPr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3pPr>
      <a:lvl4pPr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4pPr>
      <a:lvl5pPr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5pPr>
      <a:lvl6pPr marL="457200"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914400"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371600"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828800"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303213" indent="-3032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524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2825" indent="-2016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638" indent="-2016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2450" indent="-2016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28690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33906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39123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44339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216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0433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5649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865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6082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1298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36515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1731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-1" y="241873"/>
            <a:ext cx="9144001" cy="48374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0" vert="horz" wrap="square" lIns="9525" tIns="9525" rIns="9525" bIns="9525" numCol="1" spcCol="1270" rtlCol="0" anchor="ctr" anchorCtr="0">
            <a:noAutofit/>
          </a:bodyPr>
          <a:lstStyle/>
          <a:p>
            <a:pPr algn="ctr" fontAlgn="base">
              <a:lnSpc>
                <a:spcPts val="1200"/>
              </a:lnSpc>
            </a:pPr>
            <a:endParaRPr lang="tr-TR" sz="1200" b="1" dirty="0"/>
          </a:p>
        </p:txBody>
      </p:sp>
      <p:sp>
        <p:nvSpPr>
          <p:cNvPr id="5" name="Dikdörtgen 4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DF2027"/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0" vert="horz" wrap="square" lIns="9525" tIns="9525" rIns="9525" bIns="9525" numCol="1" spcCol="1270" rtlCol="0" anchor="ctr" anchorCtr="0">
            <a:noAutofit/>
          </a:bodyPr>
          <a:lstStyle/>
          <a:p>
            <a:pPr algn="ctr" fontAlgn="base">
              <a:lnSpc>
                <a:spcPts val="1200"/>
              </a:lnSpc>
            </a:pPr>
            <a:endParaRPr lang="tr-TR" sz="1200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3"/>
          <a:srcRect l="-855" t="-4707" r="37893" b="-5522"/>
          <a:stretch/>
        </p:blipFill>
        <p:spPr>
          <a:xfrm>
            <a:off x="2228671" y="2156612"/>
            <a:ext cx="4686655" cy="140177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etin Yer Tutucusu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Resim Yer Tutucusu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06653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217069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45752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194707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902926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DF2027"/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0" vert="horz" wrap="square" lIns="9525" tIns="9525" rIns="9525" bIns="9525" numCol="1" spcCol="1270" rtlCol="0" anchor="ctr" anchorCtr="0">
            <a:noAutofit/>
          </a:bodyPr>
          <a:lstStyle/>
          <a:p>
            <a:pPr algn="ctr" fontAlgn="base">
              <a:lnSpc>
                <a:spcPts val="1200"/>
              </a:lnSpc>
            </a:pPr>
            <a:endParaRPr lang="tr-TR" sz="1200" b="1" dirty="0"/>
          </a:p>
        </p:txBody>
      </p:sp>
      <p:sp>
        <p:nvSpPr>
          <p:cNvPr id="3" name="Metin kutusu 2"/>
          <p:cNvSpPr txBox="1"/>
          <p:nvPr/>
        </p:nvSpPr>
        <p:spPr>
          <a:xfrm>
            <a:off x="3004993" y="3329609"/>
            <a:ext cx="3517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600" dirty="0">
                <a:solidFill>
                  <a:schemeClr val="bg1"/>
                </a:solidFill>
                <a:latin typeface="Gotham Narrow Medium" pitchFamily="50" charset="0"/>
              </a:rPr>
              <a:t>TEŞEKKÜRLER…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172CC1D-69B4-4B2E-A31D-39E0A198D84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855" t="-4707" r="37893" b="-5522"/>
          <a:stretch/>
        </p:blipFill>
        <p:spPr>
          <a:xfrm>
            <a:off x="2653338" y="820393"/>
            <a:ext cx="3594396" cy="1075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527904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ileşi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spcFirstLastPara="0" vert="horz" wrap="square" lIns="9525" tIns="9525" rIns="9525" bIns="9525" numCol="1" spcCol="1270" anchor="ctr" anchorCtr="0">
        <a:noAutofit/>
      </a:bodyPr>
      <a:lstStyle>
        <a:defPPr algn="ctr" fontAlgn="base">
          <a:lnSpc>
            <a:spcPts val="1200"/>
          </a:lnSpc>
          <a:defRPr sz="1200" b="1" dirty="0" smtClean="0"/>
        </a:defPPr>
      </a:lstStyle>
      <a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21631</TotalTime>
  <Words>2</Words>
  <Application>Microsoft Office PowerPoint</Application>
  <PresentationFormat>Ekran Gösterisi (16:10)</PresentationFormat>
  <Paragraphs>1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Gotham Narrow Medium</vt:lpstr>
      <vt:lpstr>1_Office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emrea</dc:creator>
  <cp:lastModifiedBy>Ulaş Samer</cp:lastModifiedBy>
  <cp:revision>1508</cp:revision>
  <cp:lastPrinted>2020-06-22T19:03:10Z</cp:lastPrinted>
  <dcterms:created xsi:type="dcterms:W3CDTF">2011-09-13T10:36:48Z</dcterms:created>
  <dcterms:modified xsi:type="dcterms:W3CDTF">2026-01-28T10:33:23Z</dcterms:modified>
</cp:coreProperties>
</file>